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63" r:id="rId4"/>
    <p:sldId id="264" r:id="rId5"/>
    <p:sldId id="265" r:id="rId6"/>
    <p:sldId id="262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90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917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64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69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85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99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48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2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9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67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64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47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51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20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75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98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8413-AB35-4E98-9486-2F813D3E683D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DD1AC4-FE87-4E9B-815A-6451794BC8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5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2470" y="4934858"/>
            <a:ext cx="8915399" cy="139555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GÜZİDE HAFIZ KIZ ANADOLU İMAM HATİP LİSESİ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83" y="304800"/>
            <a:ext cx="10058400" cy="43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0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0755" y="5341252"/>
            <a:ext cx="8911687" cy="1280890"/>
          </a:xfrm>
        </p:spPr>
        <p:txBody>
          <a:bodyPr/>
          <a:lstStyle/>
          <a:p>
            <a:pPr algn="ctr"/>
            <a:r>
              <a:rPr lang="tr-TR" b="1" smtClean="0"/>
              <a:t>ÖĞRETMENLER ODASI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98" y="435427"/>
            <a:ext cx="9144000" cy="43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4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0753" y="5577105"/>
            <a:ext cx="8911687" cy="852724"/>
          </a:xfrm>
        </p:spPr>
        <p:txBody>
          <a:bodyPr/>
          <a:lstStyle/>
          <a:p>
            <a:pPr algn="ctr"/>
            <a:r>
              <a:rPr lang="tr-TR" b="1" dirty="0" smtClean="0"/>
              <a:t>OKULUMUZUN AÇILIŞI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62" y="623187"/>
            <a:ext cx="8387671" cy="47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7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0755" y="5341252"/>
            <a:ext cx="8911687" cy="1280890"/>
          </a:xfrm>
        </p:spPr>
        <p:txBody>
          <a:bodyPr/>
          <a:lstStyle/>
          <a:p>
            <a:pPr algn="ctr"/>
            <a:r>
              <a:rPr lang="tr-TR" b="1" dirty="0" smtClean="0"/>
              <a:t>ROBOTİK KODLAMA ATÖLYESİ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29" y="857249"/>
            <a:ext cx="3870413" cy="29028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5" y="857250"/>
            <a:ext cx="3968559" cy="29028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3" y="267855"/>
            <a:ext cx="2677464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41383" y="5704109"/>
            <a:ext cx="8911687" cy="1280890"/>
          </a:xfrm>
        </p:spPr>
        <p:txBody>
          <a:bodyPr/>
          <a:lstStyle/>
          <a:p>
            <a:pPr algn="ctr"/>
            <a:r>
              <a:rPr lang="tr-TR" b="1" dirty="0" smtClean="0"/>
              <a:t>KİTAP TANITIM GÜNÜMÜZ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97" y="200407"/>
            <a:ext cx="4669573" cy="53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8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0755" y="5341252"/>
            <a:ext cx="8911687" cy="1280890"/>
          </a:xfrm>
        </p:spPr>
        <p:txBody>
          <a:bodyPr/>
          <a:lstStyle/>
          <a:p>
            <a:pPr algn="ctr"/>
            <a:r>
              <a:rPr lang="tr-TR" b="1" dirty="0" smtClean="0"/>
              <a:t>RESİM ATÖLYEMİZ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86" y="730929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2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0755" y="5341252"/>
            <a:ext cx="8911687" cy="1280890"/>
          </a:xfrm>
        </p:spPr>
        <p:txBody>
          <a:bodyPr/>
          <a:lstStyle/>
          <a:p>
            <a:pPr algn="ctr"/>
            <a:r>
              <a:rPr lang="tr-TR" b="1" dirty="0" smtClean="0"/>
              <a:t>OKUL BAHÇESİ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55" y="145143"/>
            <a:ext cx="9144000" cy="4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0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0755" y="5341252"/>
            <a:ext cx="8911687" cy="1280890"/>
          </a:xfrm>
        </p:spPr>
        <p:txBody>
          <a:bodyPr/>
          <a:lstStyle/>
          <a:p>
            <a:pPr algn="ctr"/>
            <a:r>
              <a:rPr lang="tr-TR" b="1" dirty="0" smtClean="0"/>
              <a:t>SINIF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98" y="420914"/>
            <a:ext cx="9144000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6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0755" y="5341252"/>
            <a:ext cx="8911687" cy="1280890"/>
          </a:xfrm>
        </p:spPr>
        <p:txBody>
          <a:bodyPr/>
          <a:lstStyle/>
          <a:p>
            <a:pPr algn="ctr"/>
            <a:r>
              <a:rPr lang="tr-TR" b="1" dirty="0" smtClean="0"/>
              <a:t>KORİDOR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98" y="580571"/>
            <a:ext cx="9144000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0755" y="5341252"/>
            <a:ext cx="8911687" cy="1280890"/>
          </a:xfrm>
        </p:spPr>
        <p:txBody>
          <a:bodyPr/>
          <a:lstStyle/>
          <a:p>
            <a:pPr algn="ctr"/>
            <a:r>
              <a:rPr lang="tr-TR" b="1" dirty="0" smtClean="0"/>
              <a:t>MESCİD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98" y="464457"/>
            <a:ext cx="9144000" cy="42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86596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24</Words>
  <Application>Microsoft Office PowerPoint</Application>
  <PresentationFormat>Geniş ekran</PresentationFormat>
  <Paragraphs>10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Duman</vt:lpstr>
      <vt:lpstr>GÜZİDE HAFIZ KIZ ANADOLU İMAM HATİP LİSESİ</vt:lpstr>
      <vt:lpstr>OKULUMUZUN AÇILIŞI</vt:lpstr>
      <vt:lpstr>ROBOTİK KODLAMA ATÖLYESİ</vt:lpstr>
      <vt:lpstr>KİTAP TANITIM GÜNÜMÜZ</vt:lpstr>
      <vt:lpstr>RESİM ATÖLYEMİZ</vt:lpstr>
      <vt:lpstr>OKUL BAHÇESİ</vt:lpstr>
      <vt:lpstr>SINIF</vt:lpstr>
      <vt:lpstr>KORİDOR</vt:lpstr>
      <vt:lpstr>MESCİD</vt:lpstr>
      <vt:lpstr>ÖĞRETMENLER ODASI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GÜZİDE HAFIZ KIZ ANADOLU İMAM HATİP LİSESİ</dc:title>
  <dc:creator>Windows User</dc:creator>
  <cp:lastModifiedBy>Windows User</cp:lastModifiedBy>
  <cp:revision>2</cp:revision>
  <dcterms:created xsi:type="dcterms:W3CDTF">2020-05-12T18:24:37Z</dcterms:created>
  <dcterms:modified xsi:type="dcterms:W3CDTF">2020-05-14T09:45:54Z</dcterms:modified>
</cp:coreProperties>
</file>